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6" r:id="rId3"/>
    <p:sldId id="265" r:id="rId4"/>
    <p:sldId id="258" r:id="rId5"/>
    <p:sldId id="257" r:id="rId6"/>
    <p:sldId id="259" r:id="rId7"/>
    <p:sldId id="267" r:id="rId8"/>
    <p:sldId id="268" r:id="rId9"/>
    <p:sldId id="261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55E25C7-D652-400D-A1A7-5CD357F6B05B}">
          <p14:sldIdLst>
            <p14:sldId id="256"/>
            <p14:sldId id="266"/>
            <p14:sldId id="265"/>
            <p14:sldId id="258"/>
            <p14:sldId id="257"/>
            <p14:sldId id="259"/>
            <p14:sldId id="267"/>
            <p14:sldId id="268"/>
            <p14:sldId id="26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51D54-5899-437F-AA08-256B4827F76D}" type="datetimeFigureOut">
              <a:rPr lang="ru-RU" smtClean="0"/>
              <a:t>19.01.2016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8CA03-1346-4E83-B0D7-1654429A1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796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8CA03-1346-4E83-B0D7-1654429A1A1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456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109987"/>
            <a:ext cx="7772400" cy="6858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34730"/>
            <a:ext cx="6400800" cy="5932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18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67744" y="205979"/>
            <a:ext cx="6419056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67744" y="1200151"/>
            <a:ext cx="6419056" cy="3394472"/>
          </a:xfrm>
        </p:spPr>
        <p:txBody>
          <a:bodyPr/>
          <a:lstStyle/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128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63639"/>
            <a:ext cx="8229600" cy="303098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4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E7A4C-BB11-42BA-A7C9-0FE00FF3D15F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4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ДАВАЙТЕ СОЖЖЕМ БАТАРЕЙКУ!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40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Короткое замыкание</a:t>
            </a:r>
            <a:endParaRPr lang="ru-RU" dirty="0"/>
          </a:p>
        </p:txBody>
      </p:sp>
      <p:pic>
        <p:nvPicPr>
          <p:cNvPr id="4098" name="Picture 2" descr="http://svp.ucoz.com/motor/korotkoe-zamyika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12066"/>
            <a:ext cx="2609850" cy="319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35896" y="1707654"/>
            <a:ext cx="540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Короткое замыкание – электрическое соединение двух точек электрической цепи с различными значениями потенциала.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46990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Закоротим батарейку</a:t>
            </a:r>
            <a:endParaRPr lang="ru-RU" dirty="0"/>
          </a:p>
        </p:txBody>
      </p:sp>
      <p:pic>
        <p:nvPicPr>
          <p:cNvPr id="5122" name="Picture 2" descr="http://examples.oreilly.com/9780596153755-files/mkel_01/mkel_01_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987574"/>
            <a:ext cx="5457395" cy="357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547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Напряжение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2248585"/>
            <a:ext cx="5580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Единица измерения: </a:t>
            </a:r>
            <a:r>
              <a:rPr lang="ru-RU" sz="3600" dirty="0" smtClean="0">
                <a:solidFill>
                  <a:srgbClr val="FF0000"/>
                </a:solidFill>
              </a:rPr>
              <a:t>Вольт</a:t>
            </a:r>
            <a:endParaRPr lang="ru-RU" sz="3600" dirty="0">
              <a:solidFill>
                <a:srgbClr val="FF0000"/>
              </a:solidFill>
            </a:endParaRPr>
          </a:p>
          <a:p>
            <a:r>
              <a:rPr lang="ru-RU" sz="3600" dirty="0"/>
              <a:t>1 </a:t>
            </a:r>
            <a:r>
              <a:rPr lang="ru-RU" sz="3600" dirty="0" smtClean="0"/>
              <a:t>В=1000 мВ</a:t>
            </a:r>
            <a:endParaRPr lang="ru-RU" sz="3600" dirty="0"/>
          </a:p>
        </p:txBody>
      </p:sp>
      <p:pic>
        <p:nvPicPr>
          <p:cNvPr id="8" name="Picture 3" descr="C:\Users\Лилёк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91630"/>
            <a:ext cx="3170675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94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Сила тока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728" y="1200151"/>
            <a:ext cx="6563072" cy="3394472"/>
          </a:xfrm>
        </p:spPr>
        <p:txBody>
          <a:bodyPr/>
          <a:lstStyle/>
          <a:p>
            <a:r>
              <a:rPr lang="ru-RU" dirty="0" smtClean="0"/>
              <a:t>Сила тока – количество заряда, прошедшего через некоторую поверхность за некоторое время </a:t>
            </a:r>
            <a:r>
              <a:rPr lang="en-US" i="1" dirty="0"/>
              <a:t>t</a:t>
            </a:r>
            <a:r>
              <a:rPr lang="ru-RU" dirty="0" smtClean="0"/>
              <a:t>.</a:t>
            </a:r>
          </a:p>
          <a:p>
            <a:r>
              <a:rPr lang="ru-RU" dirty="0" smtClean="0"/>
              <a:t>Единица измерения: </a:t>
            </a:r>
            <a:r>
              <a:rPr lang="ru-RU" dirty="0" smtClean="0">
                <a:solidFill>
                  <a:srgbClr val="FF0000"/>
                </a:solidFill>
              </a:rPr>
              <a:t>Ампер</a:t>
            </a:r>
          </a:p>
          <a:p>
            <a:r>
              <a:rPr lang="ru-RU" dirty="0" smtClean="0"/>
              <a:t>1 А=1000 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27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771550"/>
            <a:ext cx="7067128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Прямой и переменный ток</a:t>
            </a:r>
            <a:endParaRPr lang="en-US" dirty="0"/>
          </a:p>
        </p:txBody>
      </p:sp>
      <p:pic>
        <p:nvPicPr>
          <p:cNvPr id="4" name="Picture 2" descr="C:\Users\Лилёк\Desktop\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35646"/>
            <a:ext cx="622891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84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757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Почему ваш язык не разогревался?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2245680"/>
            <a:ext cx="51845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Меньшее сопротивление приводит к протеканию </a:t>
            </a:r>
            <a:r>
              <a:rPr lang="ru-RU" sz="2400" dirty="0" smtClean="0"/>
              <a:t>большего тока</a:t>
            </a:r>
            <a:r>
              <a:rPr lang="ru-RU" sz="2400" dirty="0"/>
              <a:t>.</a:t>
            </a:r>
          </a:p>
          <a:p>
            <a:r>
              <a:rPr lang="ru-RU" sz="2400" dirty="0"/>
              <a:t>Тепло, создаваемое электрическим током, пропорционально количеству</a:t>
            </a:r>
          </a:p>
          <a:p>
            <a:r>
              <a:rPr lang="ru-RU" sz="2400" dirty="0"/>
              <a:t>электричества (заряду), который </a:t>
            </a:r>
            <a:r>
              <a:rPr lang="ru-RU" sz="2400" dirty="0" smtClean="0"/>
              <a:t>перетек.</a:t>
            </a:r>
            <a:endParaRPr lang="ru-RU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779662"/>
            <a:ext cx="271210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7651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examples.oreilly.com/9780596153755-files/mkel_01/mkel_01_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39502"/>
            <a:ext cx="638547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306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Вольтова стопка</a:t>
            </a:r>
            <a:endParaRPr lang="ru-RU" dirty="0"/>
          </a:p>
        </p:txBody>
      </p:sp>
      <p:pic>
        <p:nvPicPr>
          <p:cNvPr id="3074" name="Picture 2" descr="C:\Users\Лилёк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89341"/>
            <a:ext cx="1512168" cy="361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meandr.org/wp-content/uploads/2014/11/03.jpg?81892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52989"/>
            <a:ext cx="257972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417588"/>
            <a:ext cx="37981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1800 году итальянский учёный </a:t>
            </a:r>
            <a:r>
              <a:rPr lang="ru-RU" dirty="0" err="1"/>
              <a:t>Алессандро</a:t>
            </a:r>
            <a:r>
              <a:rPr lang="ru-RU" dirty="0"/>
              <a:t> Вольта опустил в банку с кислотой две пластинки — цинковую и медную — и соединил их проволокой. После этого цинковая пластина начала растворяться, а на медной стали выделяться пузырьки газа. Вольта предположил и доказал, что по проволоке протекает электрический ток.</a:t>
            </a:r>
          </a:p>
        </p:txBody>
      </p:sp>
    </p:spTree>
    <p:extLst>
      <p:ext uri="{BB962C8B-B14F-4D97-AF65-F5344CB8AC3E}">
        <p14:creationId xmlns:p14="http://schemas.microsoft.com/office/powerpoint/2010/main" val="1281029461"/>
      </p:ext>
    </p:extLst>
  </p:cSld>
  <p:clrMapOvr>
    <a:masterClrMapping/>
  </p:clrMapOvr>
</p:sld>
</file>

<file path=ppt/theme/theme1.xml><?xml version="1.0" encoding="utf-8"?>
<a:theme xmlns:a="http://schemas.openxmlformats.org/drawingml/2006/main" name="24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241</Template>
  <TotalTime>244</TotalTime>
  <Words>141</Words>
  <Application>Microsoft Office PowerPoint</Application>
  <PresentationFormat>Экран (16:9)</PresentationFormat>
  <Paragraphs>19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241</vt:lpstr>
      <vt:lpstr>ДАВАЙТЕ СОЖЖЕМ БАТАРЕЙКУ!</vt:lpstr>
      <vt:lpstr>Короткое замыкание</vt:lpstr>
      <vt:lpstr>Закоротим батарейку</vt:lpstr>
      <vt:lpstr>Напряжение</vt:lpstr>
      <vt:lpstr>Сила тока</vt:lpstr>
      <vt:lpstr>Прямой и переменный ток</vt:lpstr>
      <vt:lpstr>Почему ваш язык не разогревался?</vt:lpstr>
      <vt:lpstr>Презентация PowerPoint</vt:lpstr>
      <vt:lpstr>Вольтова стопка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ПРОБУЕМ НАПРЯЖЕНИЕ НА ВКУС</dc:title>
  <dc:creator>Лилёк</dc:creator>
  <cp:lastModifiedBy>Лилёк</cp:lastModifiedBy>
  <cp:revision>13</cp:revision>
  <dcterms:created xsi:type="dcterms:W3CDTF">2015-12-26T21:30:32Z</dcterms:created>
  <dcterms:modified xsi:type="dcterms:W3CDTF">2016-01-19T21:25:55Z</dcterms:modified>
</cp:coreProperties>
</file>